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2" y="430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2" y="430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" y="430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9"/>
            <a:ext cx="6194066" cy="925223"/>
          </a:xfrm>
        </p:spPr>
        <p:txBody>
          <a:bodyPr/>
          <a:lstStyle>
            <a:lvl1pPr marL="0" indent="0" algn="r">
              <a:buNone/>
              <a:defRPr sz="2500"/>
            </a:lvl1pPr>
            <a:lvl2pPr marL="405216" indent="0" algn="ctr">
              <a:buNone/>
            </a:lvl2pPr>
            <a:lvl3pPr marL="810433" indent="0" algn="ctr">
              <a:buNone/>
            </a:lvl3pPr>
            <a:lvl4pPr marL="1215649" indent="0" algn="ctr">
              <a:buNone/>
            </a:lvl4pPr>
            <a:lvl5pPr marL="1620865" indent="0" algn="ctr">
              <a:buNone/>
            </a:lvl5pPr>
            <a:lvl6pPr marL="2026082" indent="0" algn="ctr">
              <a:buNone/>
            </a:lvl6pPr>
            <a:lvl7pPr marL="2431298" indent="0" algn="ctr">
              <a:buNone/>
            </a:lvl7pPr>
            <a:lvl8pPr marL="2836515" indent="0" algn="ctr">
              <a:buNone/>
            </a:lvl8pPr>
            <a:lvl9pPr marL="3241731" indent="0" algn="ctr">
              <a:buNone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2"/>
            <a:ext cx="7577814" cy="1470025"/>
          </a:xfrm>
        </p:spPr>
        <p:txBody>
          <a:bodyPr anchor="b" anchorCtr="0"/>
          <a:lstStyle>
            <a:lvl1pPr algn="r">
              <a:defRPr sz="3500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rgbClr val="17375E"/>
                </a:solidFill>
              </a:defRPr>
            </a:lvl1pPr>
          </a:lstStyle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50004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16066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ga-IE" smtClean="0">
                <a:latin typeface="Corbel"/>
              </a:rPr>
              <a:t>9th November 2016</a:t>
            </a:r>
            <a:endParaRPr lang="en-US" dirty="0">
              <a:latin typeface="Corbe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>
                <a:solidFill>
                  <a:prstClr val="black"/>
                </a:solidFill>
                <a:latin typeface="Corbel"/>
              </a:rPr>
              <a:pPr algn="r"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6359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04116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88966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414528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23910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67062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1481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98689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3" Type="http://schemas.openxmlformats.org/officeDocument/2006/relationships/image" Target="../media/image2.png"/><Relationship Id="rId1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1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2" y="430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2" y="430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lIns="81043" tIns="40522" rIns="81043" bIns="40522" anchor="b" anchorCtr="0">
            <a:normAutofit/>
          </a:bodyPr>
          <a:lstStyle/>
          <a:p>
            <a:pPr algn="l"/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  <a:prstGeom prst="rect">
            <a:avLst/>
          </a:prstGeom>
        </p:spPr>
        <p:txBody>
          <a:bodyPr lIns="81043" tIns="40522" rIns="81043" bIns="40522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 smtClean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lIns="81043" tIns="40522" rIns="81043" bIns="40522"/>
          <a:lstStyle>
            <a:lvl1pPr marL="0" marR="0" indent="0" algn="l" defTabSz="8104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b="1">
                <a:solidFill>
                  <a:srgbClr val="17375E"/>
                </a:solidFill>
                <a:latin typeface="+mn-lt"/>
              </a:defRPr>
            </a:lvl1pPr>
          </a:lstStyle>
          <a:p>
            <a:fld id="{905336E4-13CE-984A-8B89-FCC11DC7CE8E}" type="datetimeFigureOut">
              <a:rPr lang="en-US" smtClean="0">
                <a:latin typeface="Corbel"/>
              </a:rPr>
              <a:pPr/>
              <a:t>04/06/17</a:t>
            </a:fld>
            <a:endParaRPr lang="en-US" dirty="0">
              <a:latin typeface="Corbel"/>
            </a:endParaRPr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lIns="81043" tIns="40522" rIns="81043" bIns="40522"/>
          <a:lstStyle>
            <a:lvl1pPr algn="ctr">
              <a:defRPr sz="900">
                <a:latin typeface="+mn-lt"/>
              </a:defRPr>
            </a:lvl1pPr>
          </a:lstStyle>
          <a:p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lIns="81043" tIns="40522" rIns="81043" bIns="40522"/>
          <a:lstStyle>
            <a:lvl1pPr>
              <a:defRPr sz="900">
                <a:latin typeface="+mn-lt"/>
              </a:defRPr>
            </a:lvl1pPr>
          </a:lstStyle>
          <a:p>
            <a:fld id="{2924DF1D-B868-B344-AFF8-14723C371B57}" type="slidenum">
              <a:rPr lang="en-US" smtClean="0">
                <a:solidFill>
                  <a:prstClr val="black"/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orbel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35" b="4161"/>
          <a:stretch/>
        </p:blipFill>
        <p:spPr bwMode="auto">
          <a:xfrm>
            <a:off x="6400800" y="609600"/>
            <a:ext cx="2672862" cy="609600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0091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defPPr>
        <a:defRPr sz="39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200">
          <a:solidFill>
            <a:schemeClr val="tx2">
              <a:lumMod val="75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03912" indent="-303912" eaLnBrk="1" hangingPunct="1">
        <a:buChar char="•"/>
        <a:defRPr sz="2500">
          <a:solidFill>
            <a:srgbClr val="17375E"/>
          </a:solidFill>
          <a:latin typeface="+mn-lt"/>
        </a:defRPr>
      </a:lvl1pPr>
      <a:lvl2pPr marL="658477" indent="-253260" eaLnBrk="1" hangingPunct="1">
        <a:buChar char="–"/>
        <a:defRPr sz="2100">
          <a:solidFill>
            <a:srgbClr val="17375E"/>
          </a:solidFill>
          <a:latin typeface="+mn-lt"/>
        </a:defRPr>
      </a:lvl2pPr>
      <a:lvl3pPr marL="1013041" indent="-202608" eaLnBrk="1" hangingPunct="1">
        <a:buChar char="•"/>
        <a:defRPr sz="2100">
          <a:solidFill>
            <a:srgbClr val="17375E"/>
          </a:solidFill>
          <a:latin typeface="+mn-lt"/>
        </a:defRPr>
      </a:lvl3pPr>
      <a:lvl4pPr marL="1418257" indent="-202608" eaLnBrk="1" hangingPunct="1">
        <a:buChar char="–"/>
        <a:defRPr sz="1800">
          <a:solidFill>
            <a:srgbClr val="17375E"/>
          </a:solidFill>
          <a:latin typeface="+mn-lt"/>
        </a:defRPr>
      </a:lvl4pPr>
      <a:lvl5pPr marL="1823474" indent="-202608" eaLnBrk="1" hangingPunct="1">
        <a:buChar char="»"/>
        <a:defRPr sz="1800">
          <a:solidFill>
            <a:srgbClr val="17375E"/>
          </a:solidFill>
          <a:latin typeface="+mn-lt"/>
        </a:defRPr>
      </a:lvl5pPr>
      <a:lvl6pPr marL="2228690" indent="-202608" eaLnBrk="1" hangingPunct="1">
        <a:buChar char="•"/>
        <a:defRPr sz="1800"/>
      </a:lvl6pPr>
      <a:lvl7pPr marL="2633906" indent="-202608" eaLnBrk="1" hangingPunct="1">
        <a:buChar char="•"/>
        <a:defRPr sz="1800"/>
      </a:lvl7pPr>
      <a:lvl8pPr marL="3039123" indent="-202608" eaLnBrk="1" hangingPunct="1">
        <a:buChar char="•"/>
        <a:defRPr sz="1800"/>
      </a:lvl8pPr>
      <a:lvl9pPr marL="3444339" indent="-202608" eaLnBrk="1" hangingPunct="1">
        <a:buChar char="•"/>
        <a:defRPr sz="18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05216" eaLnBrk="1" hangingPunct="1"/>
      <a:lvl3pPr marL="810433" eaLnBrk="1" hangingPunct="1"/>
      <a:lvl4pPr marL="1215649" eaLnBrk="1" hangingPunct="1"/>
      <a:lvl5pPr marL="1620865" eaLnBrk="1" hangingPunct="1"/>
      <a:lvl6pPr marL="2026082" eaLnBrk="1" hangingPunct="1"/>
      <a:lvl7pPr marL="2431298" eaLnBrk="1" hangingPunct="1"/>
      <a:lvl8pPr marL="2836515" eaLnBrk="1" hangingPunct="1"/>
      <a:lvl9pPr marL="3241731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orthogpwebinars@gmail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GP </a:t>
            </a:r>
            <a:r>
              <a:rPr lang="en-US" dirty="0" err="1"/>
              <a:t>Orthopaedic</a:t>
            </a:r>
            <a:r>
              <a:rPr lang="en-US" dirty="0"/>
              <a:t> Lecture Series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5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87098" y="1600985"/>
            <a:ext cx="7772400" cy="1362075"/>
          </a:xfrm>
        </p:spPr>
        <p:txBody>
          <a:bodyPr/>
          <a:lstStyle/>
          <a:p>
            <a:r>
              <a:rPr lang="en-US" dirty="0" smtClean="0"/>
              <a:t>Tuesday July 4th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87093" y="2906713"/>
            <a:ext cx="7772400" cy="1500187"/>
          </a:xfrm>
        </p:spPr>
        <p:txBody>
          <a:bodyPr/>
          <a:lstStyle/>
          <a:p>
            <a:r>
              <a:rPr lang="en-US" sz="4000" dirty="0"/>
              <a:t>Common hand and wrist </a:t>
            </a:r>
            <a:r>
              <a:rPr lang="en-US" sz="4000" dirty="0" smtClean="0"/>
              <a:t>conditions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4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 </a:t>
            </a:r>
            <a:r>
              <a:rPr lang="en-US" dirty="0" err="1" smtClean="0"/>
              <a:t>Orthopaedic</a:t>
            </a:r>
            <a:r>
              <a:rPr lang="en-US" dirty="0" smtClean="0"/>
              <a:t> Lecture Series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07075" y="1535113"/>
            <a:ext cx="4040188" cy="639762"/>
          </a:xfrm>
        </p:spPr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0" y="2213690"/>
            <a:ext cx="6849581" cy="446389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Common hand and wrist </a:t>
            </a:r>
            <a:r>
              <a:rPr lang="en-US" dirty="0"/>
              <a:t>c</a:t>
            </a:r>
            <a:r>
              <a:rPr lang="en-US" dirty="0" smtClean="0"/>
              <a:t>onditions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Common shoulder and elbow conditions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Musculoskeletal triage and spinal </a:t>
            </a:r>
            <a:r>
              <a:rPr lang="en-US" dirty="0"/>
              <a:t>p</a:t>
            </a:r>
            <a:r>
              <a:rPr lang="en-US" dirty="0" smtClean="0"/>
              <a:t>athology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Hip: </a:t>
            </a:r>
            <a:r>
              <a:rPr lang="en-US" dirty="0" smtClean="0"/>
              <a:t>Arthritis </a:t>
            </a:r>
            <a:r>
              <a:rPr lang="en-US" dirty="0" smtClean="0"/>
              <a:t>and soft tissue problems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Knee: OA, meniscal, </a:t>
            </a:r>
            <a:r>
              <a:rPr lang="en-US" dirty="0" err="1" smtClean="0"/>
              <a:t>patello</a:t>
            </a:r>
            <a:r>
              <a:rPr lang="en-US" dirty="0" smtClean="0"/>
              <a:t>-femoral pathology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Sports and soft tissue knee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Common foot and ankle problems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Current management of musculoskeletal metastases, primary </a:t>
            </a:r>
            <a:r>
              <a:rPr lang="en-US" dirty="0" err="1" smtClean="0"/>
              <a:t>tumours</a:t>
            </a:r>
            <a:r>
              <a:rPr lang="en-US" dirty="0" smtClean="0"/>
              <a:t>, osteoporosis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22745" y="1535113"/>
            <a:ext cx="2241266" cy="639762"/>
          </a:xfrm>
        </p:spPr>
        <p:txBody>
          <a:bodyPr/>
          <a:lstStyle/>
          <a:p>
            <a:r>
              <a:rPr lang="en-US" dirty="0" smtClean="0"/>
              <a:t>Speaker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22745" y="2194446"/>
            <a:ext cx="1962521" cy="466355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Kieran O’Shea</a:t>
            </a:r>
          </a:p>
          <a:p>
            <a:pPr marL="0" indent="0">
              <a:buNone/>
            </a:pPr>
            <a:r>
              <a:rPr lang="en-US" dirty="0" smtClean="0"/>
              <a:t>Kieran O’Shea</a:t>
            </a:r>
          </a:p>
          <a:p>
            <a:pPr marL="0" indent="0">
              <a:buNone/>
            </a:pPr>
            <a:r>
              <a:rPr lang="en-US" dirty="0" smtClean="0"/>
              <a:t>Keith Smart/ </a:t>
            </a:r>
          </a:p>
          <a:p>
            <a:pPr marL="0" indent="0">
              <a:buNone/>
            </a:pPr>
            <a:r>
              <a:rPr lang="en-US" dirty="0" smtClean="0"/>
              <a:t>Aoife </a:t>
            </a:r>
            <a:r>
              <a:rPr lang="en-US" dirty="0" err="1" smtClean="0"/>
              <a:t>Caffrey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Gary O’Toole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Paul Curtin</a:t>
            </a:r>
          </a:p>
          <a:p>
            <a:pPr marL="0" indent="0">
              <a:buNone/>
            </a:pPr>
            <a:r>
              <a:rPr lang="en-US" dirty="0" err="1" smtClean="0"/>
              <a:t>Conor</a:t>
            </a:r>
            <a:r>
              <a:rPr lang="en-US" dirty="0" smtClean="0"/>
              <a:t> </a:t>
            </a:r>
            <a:r>
              <a:rPr lang="en-US" dirty="0" err="1" smtClean="0"/>
              <a:t>Hurson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Robert </a:t>
            </a:r>
            <a:r>
              <a:rPr lang="en-US" dirty="0" err="1" smtClean="0"/>
              <a:t>Flavin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Alan Molloy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08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register interest: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Email: </a:t>
            </a:r>
            <a:r>
              <a:rPr lang="en-US" sz="3600" dirty="0" smtClean="0">
                <a:hlinkClick r:id="rId2"/>
              </a:rPr>
              <a:t>orthogpwebinars@gmail.com</a:t>
            </a:r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76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362200" y="1524000"/>
            <a:ext cx="6324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err="1"/>
              <a:t>www.facebook.com</a:t>
            </a:r>
            <a:r>
              <a:rPr lang="en-US" dirty="0"/>
              <a:t>/</a:t>
            </a:r>
            <a:r>
              <a:rPr lang="en-US" dirty="0" err="1"/>
              <a:t>orthopaedicsstvincent</a:t>
            </a:r>
            <a:r>
              <a:rPr lang="en-US" dirty="0"/>
              <a:t>/</a:t>
            </a:r>
            <a:endParaRPr lang="en-US" i="1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sz="2400" i="1" dirty="0" smtClean="0">
              <a:solidFill>
                <a:srgbClr val="3366FF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them – Social Media</a:t>
            </a:r>
            <a:endParaRPr lang="en-US" dirty="0"/>
          </a:p>
        </p:txBody>
      </p:sp>
      <p:pic>
        <p:nvPicPr>
          <p:cNvPr id="5" name="Picture 4" descr="Screenshot 2016-11-13 18.01.53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" r="2857"/>
          <a:stretch/>
        </p:blipFill>
        <p:spPr>
          <a:xfrm>
            <a:off x="1219200" y="1691640"/>
            <a:ext cx="838200" cy="1056132"/>
          </a:xfrm>
          <a:prstGeom prst="rect">
            <a:avLst/>
          </a:prstGeom>
        </p:spPr>
      </p:pic>
      <p:pic>
        <p:nvPicPr>
          <p:cNvPr id="6" name="Picture 5" descr="Screenshot 2016-11-13 18.01.25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88921"/>
            <a:ext cx="2273300" cy="184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411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 Vincents Webinar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Macintosh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St Vincents Webinar </vt:lpstr>
      <vt:lpstr>GP Orthopaedic Lecture Series </vt:lpstr>
      <vt:lpstr>Tuesday July 4th</vt:lpstr>
      <vt:lpstr>GP Orthopaedic Lecture Series</vt:lpstr>
      <vt:lpstr>To register interest:</vt:lpstr>
      <vt:lpstr>Find them – Social Media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 Orthopaedic Lecture Series </dc:title>
  <dc:creator>Rosalind Hughes-O'Shea</dc:creator>
  <cp:lastModifiedBy>Rosalind Hughes-O'Shea</cp:lastModifiedBy>
  <cp:revision>1</cp:revision>
  <dcterms:created xsi:type="dcterms:W3CDTF">2017-06-04T08:11:01Z</dcterms:created>
  <dcterms:modified xsi:type="dcterms:W3CDTF">2017-06-04T08:11:33Z</dcterms:modified>
</cp:coreProperties>
</file>